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80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D874F-B6D1-4017-8BA2-4CC1D1306131}" type="datetimeFigureOut">
              <a:rPr lang="ru-RU" smtClean="0"/>
              <a:t>03.12.2008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68F20-41E7-4AE5-B45D-7D5AC17DAA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8F20-41E7-4AE5-B45D-7D5AC17DAA23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8CAFD1-B7D2-459F-A082-777E1B618196}" type="datetimeFigureOut">
              <a:rPr lang="ru-RU" smtClean="0"/>
              <a:pPr/>
              <a:t>03.12.2008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05DF8C-B220-4F86-9F6B-A66DDA10338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Метод Штурма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785926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dirty="0" smtClean="0"/>
              <a:t>Метод Штурма</a:t>
            </a:r>
            <a:r>
              <a:rPr lang="uk-UA" sz="3200" dirty="0" smtClean="0"/>
              <a:t> використовується для відокремлення дійсних коренів многочленів, тобто знаходження інтервалів, що містять рівно по одному кореню. Поступово інтервали, на яких знаходяться корені многочлена звужуються, тим самим знаходиться необхідна точність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85794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//</a:t>
            </a:r>
            <a:r>
              <a:rPr lang="uk-UA" sz="2400" dirty="0" err="1" smtClean="0"/>
              <a:t>Фунція</a:t>
            </a:r>
            <a:r>
              <a:rPr lang="uk-UA" sz="2400" dirty="0" smtClean="0"/>
              <a:t> знаходження залишку від ділення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EL </a:t>
            </a:r>
            <a:r>
              <a:rPr lang="en-US" sz="2400" dirty="0" err="1" smtClean="0"/>
              <a:t>delen</a:t>
            </a:r>
            <a:r>
              <a:rPr lang="en-US" sz="2400" dirty="0" smtClean="0"/>
              <a:t>(EL </a:t>
            </a:r>
            <a:r>
              <a:rPr lang="en-US" sz="2400" dirty="0" err="1" smtClean="0"/>
              <a:t>p,EL</a:t>
            </a:r>
            <a:r>
              <a:rPr lang="en-US" sz="2400" dirty="0" smtClean="0"/>
              <a:t> k)</a:t>
            </a:r>
          </a:p>
          <a:p>
            <a:pPr algn="just"/>
            <a:r>
              <a:rPr lang="en-US" sz="2400" dirty="0" smtClean="0"/>
              <a:t>{</a:t>
            </a:r>
          </a:p>
          <a:p>
            <a:pPr algn="just"/>
            <a:r>
              <a:rPr lang="en-US" sz="2400" dirty="0" smtClean="0"/>
              <a:t> EL t;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i,Q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 float q;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 smtClean="0"/>
              <a:t>t.n</a:t>
            </a:r>
            <a:r>
              <a:rPr lang="en-US" sz="2400" dirty="0" smtClean="0"/>
              <a:t>=</a:t>
            </a:r>
            <a:r>
              <a:rPr lang="en-US" sz="2400" dirty="0" err="1" smtClean="0"/>
              <a:t>k.n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 smtClean="0"/>
              <a:t>t.a</a:t>
            </a:r>
            <a:r>
              <a:rPr lang="en-US" sz="2400" dirty="0" smtClean="0"/>
              <a:t>=(float*)</a:t>
            </a:r>
            <a:r>
              <a:rPr lang="en-US" sz="2400" dirty="0" err="1" smtClean="0"/>
              <a:t>calloc</a:t>
            </a:r>
            <a:r>
              <a:rPr lang="en-US" sz="2400" dirty="0" smtClean="0"/>
              <a:t>(t.n+1,sizeof(float));</a:t>
            </a:r>
          </a:p>
          <a:p>
            <a:pPr algn="just"/>
            <a:r>
              <a:rPr lang="en-US" sz="2400" dirty="0" smtClean="0"/>
              <a:t>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=0;i&lt;=</a:t>
            </a:r>
            <a:r>
              <a:rPr lang="en-US" sz="2400" dirty="0" err="1" smtClean="0"/>
              <a:t>t.n;i</a:t>
            </a:r>
            <a:r>
              <a:rPr lang="en-US" sz="2400" dirty="0" smtClean="0"/>
              <a:t>++)</a:t>
            </a:r>
          </a:p>
          <a:p>
            <a:pPr algn="just"/>
            <a:r>
              <a:rPr lang="en-US" sz="2400" dirty="0" smtClean="0"/>
              <a:t>  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]=</a:t>
            </a:r>
            <a:r>
              <a:rPr lang="en-US" sz="2400" dirty="0" err="1" smtClean="0"/>
              <a:t>k.a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  <a:endParaRPr lang="uk-UA" sz="2400" dirty="0" smtClean="0"/>
          </a:p>
          <a:p>
            <a:pPr algn="just"/>
            <a:r>
              <a:rPr lang="uk-UA" sz="2400" dirty="0" smtClean="0"/>
              <a:t>//елемент </a:t>
            </a:r>
            <a:r>
              <a:rPr lang="en-US" sz="2400" dirty="0" smtClean="0"/>
              <a:t>t </a:t>
            </a:r>
            <a:r>
              <a:rPr lang="ru-RU" sz="2400" dirty="0" smtClean="0"/>
              <a:t>практично </a:t>
            </a:r>
            <a:r>
              <a:rPr lang="uk-UA" sz="2400" dirty="0" smtClean="0"/>
              <a:t>повністю</a:t>
            </a:r>
            <a:r>
              <a:rPr lang="ru-RU" sz="2400" dirty="0" smtClean="0"/>
              <a:t> </a:t>
            </a:r>
            <a:r>
              <a:rPr lang="uk-UA" sz="2400" dirty="0" smtClean="0"/>
              <a:t>відповідає елементу </a:t>
            </a:r>
            <a:r>
              <a:rPr lang="en-US" sz="2400" dirty="0" smtClean="0"/>
              <a:t>k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 while (</a:t>
            </a:r>
            <a:r>
              <a:rPr lang="en-US" sz="2400" dirty="0" err="1" smtClean="0"/>
              <a:t>t.n</a:t>
            </a:r>
            <a:r>
              <a:rPr lang="en-US" sz="2400" dirty="0" smtClean="0"/>
              <a:t>&gt;=</a:t>
            </a:r>
            <a:r>
              <a:rPr lang="en-US" sz="2400" dirty="0" err="1" smtClean="0"/>
              <a:t>p.n</a:t>
            </a:r>
            <a:r>
              <a:rPr lang="en-US" sz="2400" dirty="0" smtClean="0"/>
              <a:t>)  </a:t>
            </a:r>
            <a:r>
              <a:rPr lang="en-US" sz="2400" dirty="0" smtClean="0"/>
              <a:t>{</a:t>
            </a:r>
          </a:p>
          <a:p>
            <a:pPr algn="just"/>
            <a:r>
              <a:rPr lang="en-US" sz="2400" dirty="0" smtClean="0"/>
              <a:t>   q=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t.n</a:t>
            </a:r>
            <a:r>
              <a:rPr lang="en-US" sz="2400" dirty="0" smtClean="0"/>
              <a:t>]/</a:t>
            </a:r>
            <a:r>
              <a:rPr lang="en-US" sz="2400" dirty="0" err="1" smtClean="0"/>
              <a:t>p.a</a:t>
            </a:r>
            <a:r>
              <a:rPr lang="en-US" sz="2400" dirty="0" smtClean="0"/>
              <a:t>[</a:t>
            </a:r>
            <a:r>
              <a:rPr lang="en-US" sz="2400" dirty="0" err="1" smtClean="0"/>
              <a:t>p.n</a:t>
            </a:r>
            <a:r>
              <a:rPr lang="en-US" sz="2400" dirty="0" smtClean="0"/>
              <a:t>];</a:t>
            </a:r>
          </a:p>
          <a:p>
            <a:pPr algn="just"/>
            <a:r>
              <a:rPr lang="en-US" sz="2400" dirty="0" smtClean="0"/>
              <a:t>   Q=</a:t>
            </a:r>
            <a:r>
              <a:rPr lang="en-US" sz="2400" dirty="0" err="1" smtClean="0"/>
              <a:t>t.n-p.n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  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</a:t>
            </a:r>
            <a:r>
              <a:rPr lang="en-US" sz="2400" dirty="0" err="1" smtClean="0"/>
              <a:t>t.n;i</a:t>
            </a:r>
            <a:r>
              <a:rPr lang="en-US" sz="2400" dirty="0" smtClean="0"/>
              <a:t>&gt;=0;i--)</a:t>
            </a:r>
          </a:p>
          <a:p>
            <a:pPr algn="just"/>
            <a:r>
              <a:rPr lang="en-US" sz="2400" dirty="0" smtClean="0"/>
              <a:t>    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]-=</a:t>
            </a:r>
            <a:r>
              <a:rPr lang="en-US" sz="2400" dirty="0" err="1" smtClean="0"/>
              <a:t>p.a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-Q]*q;</a:t>
            </a:r>
          </a:p>
          <a:p>
            <a:pPr algn="just"/>
            <a:r>
              <a:rPr lang="en-US" sz="2400" dirty="0" smtClean="0"/>
              <a:t>  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</a:t>
            </a:r>
            <a:r>
              <a:rPr lang="en-US" sz="2400" dirty="0" err="1" smtClean="0"/>
              <a:t>t.n;i</a:t>
            </a:r>
            <a:r>
              <a:rPr lang="en-US" sz="2400" dirty="0" smtClean="0"/>
              <a:t>&gt;=0;i--)</a:t>
            </a:r>
          </a:p>
          <a:p>
            <a:pPr algn="just"/>
            <a:r>
              <a:rPr lang="en-US" sz="2400" dirty="0" smtClean="0"/>
              <a:t>    if(</a:t>
            </a:r>
            <a:r>
              <a:rPr lang="en-US" sz="2400" dirty="0" err="1" smtClean="0"/>
              <a:t>fabs</a:t>
            </a:r>
            <a:r>
              <a:rPr lang="en-US" sz="2400" dirty="0" smtClean="0"/>
              <a:t>(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])&gt;0.0000001) break;</a:t>
            </a:r>
          </a:p>
          <a:p>
            <a:pPr algn="just"/>
            <a:r>
              <a:rPr lang="en-US" sz="2400" dirty="0" smtClean="0"/>
              <a:t>   if (</a:t>
            </a:r>
            <a:r>
              <a:rPr lang="en-US" sz="2400" dirty="0" err="1" smtClean="0"/>
              <a:t>i</a:t>
            </a:r>
            <a:r>
              <a:rPr lang="en-US" sz="2400" dirty="0" smtClean="0"/>
              <a:t>==-1) </a:t>
            </a:r>
            <a:r>
              <a:rPr lang="en-US" sz="2400" dirty="0" err="1" smtClean="0"/>
              <a:t>i</a:t>
            </a:r>
            <a:r>
              <a:rPr lang="en-US" sz="2400" dirty="0" smtClean="0"/>
              <a:t>=0;</a:t>
            </a:r>
          </a:p>
          <a:p>
            <a:pPr algn="just"/>
            <a:r>
              <a:rPr lang="en-US" sz="2400" dirty="0" smtClean="0"/>
              <a:t>   </a:t>
            </a:r>
            <a:r>
              <a:rPr lang="en-US" sz="2400" dirty="0" err="1" smtClean="0"/>
              <a:t>t.n</a:t>
            </a:r>
            <a:r>
              <a:rPr lang="en-US" sz="2400" dirty="0" smtClean="0"/>
              <a:t>=</a:t>
            </a:r>
            <a:r>
              <a:rPr lang="en-US" sz="2400" dirty="0" err="1" smtClean="0"/>
              <a:t>i</a:t>
            </a:r>
            <a:r>
              <a:rPr lang="en-US" sz="2400" dirty="0" smtClean="0"/>
              <a:t>;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smtClean="0"/>
              <a:t>}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t.a</a:t>
            </a:r>
            <a:r>
              <a:rPr lang="en-US" sz="2400" dirty="0" smtClean="0"/>
              <a:t>=(float*)</a:t>
            </a:r>
            <a:r>
              <a:rPr lang="en-US" sz="2400" dirty="0" err="1" smtClean="0"/>
              <a:t>realloc</a:t>
            </a:r>
            <a:r>
              <a:rPr lang="en-US" sz="2400" dirty="0" smtClean="0"/>
              <a:t>(</a:t>
            </a:r>
            <a:r>
              <a:rPr lang="en-US" sz="2400" dirty="0" err="1" smtClean="0"/>
              <a:t>t.a</a:t>
            </a:r>
            <a:r>
              <a:rPr lang="en-US" sz="2400" dirty="0" smtClean="0"/>
              <a:t>,(t.n+1)*</a:t>
            </a:r>
            <a:r>
              <a:rPr lang="en-US" sz="2400" dirty="0" err="1" smtClean="0"/>
              <a:t>sizeof</a:t>
            </a:r>
            <a:r>
              <a:rPr lang="en-US" sz="2400" dirty="0" smtClean="0"/>
              <a:t>(float</a:t>
            </a:r>
            <a:r>
              <a:rPr lang="en-US" sz="2400" dirty="0" smtClean="0"/>
              <a:t>));	</a:t>
            </a:r>
            <a:r>
              <a:rPr lang="uk-UA" sz="2400" dirty="0" smtClean="0"/>
              <a:t>					</a:t>
            </a:r>
            <a:r>
              <a:rPr lang="en-US" sz="2400" dirty="0" smtClean="0"/>
              <a:t>//</a:t>
            </a:r>
            <a:r>
              <a:rPr lang="uk-UA" sz="2400" dirty="0" smtClean="0"/>
              <a:t>перерозподілення динамічної пам'яті</a:t>
            </a:r>
            <a:endParaRPr lang="en-US" sz="2400" dirty="0" smtClean="0"/>
          </a:p>
          <a:p>
            <a:pPr algn="just"/>
            <a:r>
              <a:rPr lang="en-US" sz="2400" dirty="0" smtClean="0"/>
              <a:t>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=0;i&lt;=</a:t>
            </a:r>
            <a:r>
              <a:rPr lang="en-US" sz="2400" dirty="0" err="1" smtClean="0"/>
              <a:t>t.n;i</a:t>
            </a:r>
            <a:r>
              <a:rPr lang="en-US" sz="2400" dirty="0" smtClean="0"/>
              <a:t>++)</a:t>
            </a:r>
          </a:p>
          <a:p>
            <a:pPr algn="just"/>
            <a:r>
              <a:rPr lang="en-US" sz="2400" dirty="0" smtClean="0"/>
              <a:t>  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]=-</a:t>
            </a:r>
            <a:r>
              <a:rPr lang="en-US" sz="2400" dirty="0" err="1" smtClean="0"/>
              <a:t>t.a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];</a:t>
            </a:r>
          </a:p>
          <a:p>
            <a:pPr algn="just"/>
            <a:r>
              <a:rPr lang="en-US" sz="2400" dirty="0" smtClean="0"/>
              <a:t> return t;</a:t>
            </a:r>
          </a:p>
          <a:p>
            <a:pPr algn="just"/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4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</a:t>
            </a:r>
            <a:r>
              <a:rPr lang="uk-UA" sz="2400" dirty="0" smtClean="0"/>
              <a:t>Знаходження кількості змін знаку</a:t>
            </a:r>
            <a:endParaRPr lang="en-US" sz="2400" dirty="0" smtClean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sps</a:t>
            </a:r>
            <a:r>
              <a:rPr lang="en-US" sz="2400" dirty="0" smtClean="0"/>
              <a:t>(STACK *</a:t>
            </a:r>
            <a:r>
              <a:rPr lang="en-US" sz="2400" dirty="0" err="1" smtClean="0"/>
              <a:t>f,float</a:t>
            </a:r>
            <a:r>
              <a:rPr lang="en-US" sz="2400" dirty="0" smtClean="0"/>
              <a:t> k</a:t>
            </a:r>
            <a:r>
              <a:rPr lang="en-US" sz="2400" dirty="0" smtClean="0"/>
              <a:t>)</a:t>
            </a:r>
            <a:r>
              <a:rPr lang="uk-UA" sz="2400" dirty="0" smtClean="0"/>
              <a:t>  </a:t>
            </a:r>
            <a:r>
              <a:rPr lang="en-US" sz="2400" dirty="0" smtClean="0"/>
              <a:t>{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i,kol</a:t>
            </a:r>
            <a:r>
              <a:rPr lang="en-US" sz="2400" dirty="0" smtClean="0"/>
              <a:t>=0,R=0</a:t>
            </a:r>
            <a:r>
              <a:rPr lang="en-US" sz="2400" dirty="0" smtClean="0"/>
              <a:t>;</a:t>
            </a:r>
            <a:r>
              <a:rPr lang="uk-UA" sz="2400" dirty="0" smtClean="0"/>
              <a:t>  </a:t>
            </a:r>
            <a:r>
              <a:rPr lang="en-US" sz="2400" dirty="0" smtClean="0"/>
              <a:t> </a:t>
            </a:r>
            <a:r>
              <a:rPr lang="en-US" sz="2400" dirty="0" smtClean="0"/>
              <a:t>float r;</a:t>
            </a:r>
          </a:p>
          <a:p>
            <a:r>
              <a:rPr lang="en-US" sz="2400" dirty="0" smtClean="0"/>
              <a:t> while (f!=NULL</a:t>
            </a:r>
            <a:r>
              <a:rPr lang="en-US" sz="2400" dirty="0" smtClean="0"/>
              <a:t>)</a:t>
            </a:r>
            <a:r>
              <a:rPr lang="uk-UA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{</a:t>
            </a:r>
          </a:p>
          <a:p>
            <a:r>
              <a:rPr lang="en-US" sz="2400" dirty="0" smtClean="0"/>
              <a:t> r=0;</a:t>
            </a:r>
          </a:p>
          <a:p>
            <a:r>
              <a:rPr lang="en-US" sz="2400" dirty="0" smtClean="0"/>
              <a:t> if (k==0) r=f-&gt;</a:t>
            </a:r>
            <a:r>
              <a:rPr lang="en-US" sz="2400" dirty="0" err="1" smtClean="0"/>
              <a:t>p.a</a:t>
            </a:r>
            <a:r>
              <a:rPr lang="en-US" sz="2400" dirty="0" smtClean="0"/>
              <a:t>[0];</a:t>
            </a:r>
          </a:p>
          <a:p>
            <a:r>
              <a:rPr lang="en-US" sz="2400" dirty="0" smtClean="0"/>
              <a:t> else</a:t>
            </a:r>
          </a:p>
          <a:p>
            <a:r>
              <a:rPr lang="en-US" sz="2400" dirty="0" smtClean="0"/>
              <a:t>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=0;i&lt;=f-&gt;</a:t>
            </a:r>
            <a:r>
              <a:rPr lang="en-US" sz="2400" dirty="0" err="1" smtClean="0"/>
              <a:t>p.n;i</a:t>
            </a:r>
            <a:r>
              <a:rPr lang="en-US" sz="2400" dirty="0" smtClean="0"/>
              <a:t>++)</a:t>
            </a:r>
          </a:p>
          <a:p>
            <a:r>
              <a:rPr lang="en-US" sz="2400" dirty="0" smtClean="0"/>
              <a:t>  r+=f-&gt;</a:t>
            </a:r>
            <a:r>
              <a:rPr lang="en-US" sz="2400" dirty="0" err="1" smtClean="0"/>
              <a:t>p.a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]*</a:t>
            </a:r>
            <a:r>
              <a:rPr lang="en-US" sz="2400" dirty="0" err="1" smtClean="0"/>
              <a:t>pow</a:t>
            </a:r>
            <a:r>
              <a:rPr lang="en-US" sz="2400" dirty="0" smtClean="0"/>
              <a:t>(</a:t>
            </a:r>
            <a:r>
              <a:rPr lang="en-US" sz="2400" dirty="0" err="1" smtClean="0"/>
              <a:t>k,i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  if (R==1 &amp;&amp; r&lt;0</a:t>
            </a:r>
            <a:r>
              <a:rPr lang="en-US" sz="2400" dirty="0" smtClean="0"/>
              <a:t>)</a:t>
            </a:r>
            <a:r>
              <a:rPr lang="uk-UA" sz="2400" dirty="0" smtClean="0"/>
              <a:t> </a:t>
            </a:r>
            <a:r>
              <a:rPr lang="en-US" sz="2400" dirty="0" smtClean="0"/>
              <a:t>   {</a:t>
            </a:r>
            <a:r>
              <a:rPr lang="en-US" sz="2400" dirty="0" err="1" smtClean="0"/>
              <a:t>kol</a:t>
            </a:r>
            <a:r>
              <a:rPr lang="en-US" sz="2400" dirty="0" smtClean="0"/>
              <a:t>++; </a:t>
            </a:r>
            <a:r>
              <a:rPr lang="en-US" sz="2400" dirty="0" smtClean="0"/>
              <a:t>R=-1</a:t>
            </a:r>
            <a:r>
              <a:rPr lang="en-US" sz="2400" dirty="0" smtClean="0"/>
              <a:t>;  </a:t>
            </a:r>
            <a:r>
              <a:rPr lang="en-US" sz="2400" dirty="0" smtClean="0"/>
              <a:t>}</a:t>
            </a:r>
          </a:p>
          <a:p>
            <a:r>
              <a:rPr lang="en-US" dirty="0" smtClean="0"/>
              <a:t>   </a:t>
            </a:r>
            <a:r>
              <a:rPr lang="en-US" sz="2400" dirty="0" smtClean="0"/>
              <a:t>else  </a:t>
            </a:r>
            <a:r>
              <a:rPr lang="en-US" sz="2400" dirty="0" smtClean="0"/>
              <a:t>if (R==-1 &amp;&amp; r&gt;0</a:t>
            </a:r>
            <a:r>
              <a:rPr lang="en-US" sz="2400" dirty="0" smtClean="0"/>
              <a:t>)   {    </a:t>
            </a:r>
            <a:r>
              <a:rPr lang="en-US" sz="2400" dirty="0" err="1" smtClean="0"/>
              <a:t>kol</a:t>
            </a:r>
            <a:r>
              <a:rPr lang="en-US" sz="2400" dirty="0" smtClean="0"/>
              <a:t>++; </a:t>
            </a:r>
            <a:r>
              <a:rPr lang="en-US" sz="2400" dirty="0" smtClean="0"/>
              <a:t>R=1</a:t>
            </a:r>
            <a:r>
              <a:rPr lang="en-US" sz="2400" dirty="0" smtClean="0"/>
              <a:t>;  </a:t>
            </a:r>
            <a:r>
              <a:rPr lang="en-US" sz="2400" dirty="0" smtClean="0"/>
              <a:t>}</a:t>
            </a:r>
          </a:p>
          <a:p>
            <a:r>
              <a:rPr lang="en-US" sz="2400" dirty="0" smtClean="0"/>
              <a:t>   </a:t>
            </a:r>
            <a:r>
              <a:rPr lang="en-US" sz="2400" dirty="0" smtClean="0"/>
              <a:t>else </a:t>
            </a:r>
            <a:r>
              <a:rPr lang="en-US" sz="2400" dirty="0" smtClean="0"/>
              <a:t>if (r&gt;0) R=1;</a:t>
            </a:r>
          </a:p>
          <a:p>
            <a:r>
              <a:rPr lang="en-US" sz="2400" dirty="0" smtClean="0"/>
              <a:t>   </a:t>
            </a:r>
            <a:r>
              <a:rPr lang="en-US" sz="2400" dirty="0" smtClean="0"/>
              <a:t>else </a:t>
            </a:r>
            <a:r>
              <a:rPr lang="en-US" sz="2400" dirty="0" smtClean="0"/>
              <a:t>if (r&lt;0) R=-1;</a:t>
            </a:r>
          </a:p>
          <a:p>
            <a:r>
              <a:rPr lang="en-US" sz="2400" dirty="0" smtClean="0"/>
              <a:t> f=f-&gt;</a:t>
            </a:r>
            <a:r>
              <a:rPr lang="en-US" sz="2400" dirty="0" err="1" smtClean="0"/>
              <a:t>ps</a:t>
            </a:r>
            <a:r>
              <a:rPr lang="en-US" sz="2400" dirty="0" smtClean="0"/>
              <a:t>;</a:t>
            </a:r>
            <a:r>
              <a:rPr lang="uk-UA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}</a:t>
            </a:r>
          </a:p>
          <a:p>
            <a:r>
              <a:rPr lang="en-US" sz="2400" dirty="0" smtClean="0"/>
              <a:t> return </a:t>
            </a:r>
            <a:r>
              <a:rPr lang="en-US" sz="2400" dirty="0" err="1" smtClean="0"/>
              <a:t>kol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}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</a:t>
            </a:r>
            <a:r>
              <a:rPr lang="uk-UA" sz="2400" dirty="0" smtClean="0"/>
              <a:t>Пошук коренів на проміжку від</a:t>
            </a:r>
            <a:r>
              <a:rPr lang="en-US" sz="2400" dirty="0" smtClean="0"/>
              <a:t> </a:t>
            </a:r>
            <a:r>
              <a:rPr lang="en-US" sz="2400" dirty="0" smtClean="0"/>
              <a:t>x1 </a:t>
            </a:r>
            <a:r>
              <a:rPr lang="uk-UA" sz="2400" dirty="0" smtClean="0"/>
              <a:t>до</a:t>
            </a:r>
            <a:r>
              <a:rPr lang="en-US" sz="2400" dirty="0" smtClean="0"/>
              <a:t> </a:t>
            </a:r>
            <a:r>
              <a:rPr lang="en-US" sz="2400" dirty="0" smtClean="0"/>
              <a:t>x2</a:t>
            </a:r>
          </a:p>
          <a:p>
            <a:endParaRPr lang="en-US" sz="2400" dirty="0" smtClean="0"/>
          </a:p>
          <a:p>
            <a:r>
              <a:rPr lang="en-US" sz="2400" dirty="0" smtClean="0"/>
              <a:t>void find(STACK *</a:t>
            </a:r>
            <a:r>
              <a:rPr lang="en-US" sz="2400" dirty="0" err="1" smtClean="0"/>
              <a:t>f,float</a:t>
            </a:r>
            <a:r>
              <a:rPr lang="en-US" sz="2400" dirty="0" smtClean="0"/>
              <a:t> x1,float x2,int </a:t>
            </a:r>
            <a:r>
              <a:rPr lang="en-US" sz="2400" dirty="0" err="1" smtClean="0"/>
              <a:t>tochn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  if (</a:t>
            </a:r>
            <a:r>
              <a:rPr lang="en-US" sz="2400" dirty="0" err="1" smtClean="0"/>
              <a:t>sps</a:t>
            </a:r>
            <a:r>
              <a:rPr lang="en-US" sz="2400" dirty="0" smtClean="0"/>
              <a:t>(f,x1)==</a:t>
            </a:r>
            <a:r>
              <a:rPr lang="en-US" sz="2400" dirty="0" err="1" smtClean="0"/>
              <a:t>sps</a:t>
            </a:r>
            <a:r>
              <a:rPr lang="en-US" sz="2400" dirty="0" smtClean="0"/>
              <a:t>(f,x2)) return;</a:t>
            </a:r>
          </a:p>
          <a:p>
            <a:r>
              <a:rPr lang="en-US" sz="2400" dirty="0" smtClean="0"/>
              <a:t>  if (</a:t>
            </a:r>
            <a:r>
              <a:rPr lang="en-US" sz="2400" dirty="0" err="1" smtClean="0"/>
              <a:t>fabs</a:t>
            </a:r>
            <a:r>
              <a:rPr lang="en-US" sz="2400" dirty="0" smtClean="0"/>
              <a:t>(x1-x2)&lt;</a:t>
            </a:r>
            <a:r>
              <a:rPr lang="en-US" sz="2400" dirty="0" err="1" smtClean="0"/>
              <a:t>pow</a:t>
            </a:r>
            <a:r>
              <a:rPr lang="en-US" sz="2400" dirty="0" smtClean="0"/>
              <a:t>(0.1,tochn))</a:t>
            </a:r>
          </a:p>
          <a:p>
            <a:r>
              <a:rPr lang="en-US" sz="2400" dirty="0" smtClean="0"/>
              <a:t>   {</a:t>
            </a:r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printf</a:t>
            </a:r>
            <a:r>
              <a:rPr lang="en-US" sz="2400" dirty="0" smtClean="0"/>
              <a:t> ("%.*f ",tochn,x1</a:t>
            </a:r>
            <a:r>
              <a:rPr lang="en-US" sz="2400" dirty="0" smtClean="0"/>
              <a:t>);</a:t>
            </a:r>
            <a:r>
              <a:rPr lang="uk-UA" sz="2400" dirty="0" smtClean="0"/>
              <a:t>		//виведення значення</a:t>
            </a:r>
            <a:endParaRPr lang="en-US" sz="2400" dirty="0" smtClean="0"/>
          </a:p>
          <a:p>
            <a:r>
              <a:rPr lang="en-US" sz="2400" dirty="0" smtClean="0"/>
              <a:t>    return;</a:t>
            </a:r>
          </a:p>
          <a:p>
            <a:r>
              <a:rPr lang="en-US" sz="2400" dirty="0" smtClean="0"/>
              <a:t>   }</a:t>
            </a:r>
          </a:p>
          <a:p>
            <a:r>
              <a:rPr lang="en-US" sz="2400" dirty="0" smtClean="0"/>
              <a:t>  find(f,x1,(x1+x2)/2,tochn);</a:t>
            </a:r>
          </a:p>
          <a:p>
            <a:r>
              <a:rPr lang="en-US" sz="2400" dirty="0" smtClean="0"/>
              <a:t>  find(f,(x1+x2)/2,x2,tochn);</a:t>
            </a:r>
          </a:p>
          <a:p>
            <a:r>
              <a:rPr lang="en-US" sz="2400" dirty="0" smtClean="0"/>
              <a:t>}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35248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/>
              <a:t>Алгоритм побудови ряду Штурма для многочлена</a:t>
            </a:r>
            <a:endParaRPr lang="uk-UA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025908"/>
            <a:ext cx="835824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 smtClean="0"/>
              <a:t>Нехай многочлен </a:t>
            </a:r>
            <a:r>
              <a:rPr lang="ru-RU" sz="2700" i="1" dirty="0" smtClean="0"/>
              <a:t>P</a:t>
            </a:r>
            <a:r>
              <a:rPr lang="ru-RU" sz="2700" dirty="0" smtClean="0"/>
              <a:t>(</a:t>
            </a:r>
            <a:r>
              <a:rPr lang="uk-UA" sz="2700" i="1" dirty="0" smtClean="0"/>
              <a:t>x</a:t>
            </a:r>
            <a:r>
              <a:rPr lang="ru-RU" sz="2700" dirty="0" smtClean="0"/>
              <a:t>) </a:t>
            </a:r>
            <a:r>
              <a:rPr lang="uk-UA" sz="2700" dirty="0" smtClean="0"/>
              <a:t>не має кратних коренів. Тоді для нього можна побудувати </a:t>
            </a:r>
            <a:r>
              <a:rPr lang="ru-RU" sz="2700" dirty="0" smtClean="0"/>
              <a:t>ряд Штурма за таким </a:t>
            </a:r>
            <a:r>
              <a:rPr lang="uk-UA" sz="2700" dirty="0" smtClean="0"/>
              <a:t>алгоритмом</a:t>
            </a:r>
            <a:r>
              <a:rPr lang="ru-RU" sz="2700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i="1" dirty="0" smtClean="0"/>
              <a:t>f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(</a:t>
            </a:r>
            <a:r>
              <a:rPr lang="en-US" sz="2700" i="1" dirty="0" smtClean="0"/>
              <a:t>x</a:t>
            </a:r>
            <a:r>
              <a:rPr lang="en-US" sz="2700" dirty="0" smtClean="0"/>
              <a:t>) = </a:t>
            </a:r>
            <a:r>
              <a:rPr lang="en-US" sz="2700" i="1" dirty="0" smtClean="0"/>
              <a:t>P</a:t>
            </a:r>
            <a:r>
              <a:rPr lang="en-US" sz="2700" dirty="0" smtClean="0"/>
              <a:t>(</a:t>
            </a:r>
            <a:r>
              <a:rPr lang="en-US" sz="2700" i="1" dirty="0" smtClean="0"/>
              <a:t>x</a:t>
            </a:r>
            <a:r>
              <a:rPr lang="en-US" sz="2700" dirty="0" smtClean="0"/>
              <a:t>)</a:t>
            </a:r>
            <a:endParaRPr lang="uk-UA" sz="27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700" i="1" dirty="0" smtClean="0"/>
              <a:t>f</a:t>
            </a:r>
            <a:r>
              <a:rPr lang="ru-RU" sz="2700" baseline="-25000" dirty="0" smtClean="0"/>
              <a:t>1</a:t>
            </a:r>
            <a:r>
              <a:rPr lang="en-US" sz="2700" dirty="0" smtClean="0"/>
              <a:t>(</a:t>
            </a:r>
            <a:r>
              <a:rPr lang="en-US" sz="2700" i="1" dirty="0" smtClean="0"/>
              <a:t>x</a:t>
            </a:r>
            <a:r>
              <a:rPr lang="en-US" sz="2700" dirty="0" smtClean="0"/>
              <a:t>) = </a:t>
            </a:r>
            <a:r>
              <a:rPr lang="en-US" sz="2700" i="1" dirty="0" smtClean="0"/>
              <a:t>P’</a:t>
            </a:r>
            <a:r>
              <a:rPr lang="en-US" sz="2700" dirty="0" smtClean="0"/>
              <a:t>(</a:t>
            </a:r>
            <a:r>
              <a:rPr lang="en-US" sz="2700" i="1" dirty="0" smtClean="0"/>
              <a:t>x</a:t>
            </a:r>
            <a:r>
              <a:rPr lang="en-US" sz="2700" dirty="0" smtClean="0"/>
              <a:t>)</a:t>
            </a:r>
            <a:endParaRPr lang="ru-RU" sz="27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 smtClean="0"/>
              <a:t>f</a:t>
            </a:r>
            <a:r>
              <a:rPr lang="ru-RU" sz="2700" baseline="-25000" dirty="0" smtClean="0"/>
              <a:t> </a:t>
            </a:r>
            <a:r>
              <a:rPr lang="en-US" sz="2700" baseline="-25000" dirty="0" smtClean="0"/>
              <a:t>k-1</a:t>
            </a:r>
            <a:r>
              <a:rPr lang="en-US" sz="2700" dirty="0" smtClean="0"/>
              <a:t>= f</a:t>
            </a:r>
            <a:r>
              <a:rPr lang="ru-RU" sz="2700" baseline="-25000" dirty="0" smtClean="0"/>
              <a:t> </a:t>
            </a:r>
            <a:r>
              <a:rPr lang="en-US" sz="2700" baseline="-25000" dirty="0" smtClean="0"/>
              <a:t>k</a:t>
            </a:r>
            <a:r>
              <a:rPr lang="en-US" sz="2700" dirty="0" smtClean="0"/>
              <a:t>(x) g</a:t>
            </a:r>
            <a:r>
              <a:rPr lang="ru-RU" sz="2700" baseline="-25000" dirty="0" smtClean="0"/>
              <a:t> </a:t>
            </a:r>
            <a:r>
              <a:rPr lang="en-US" sz="2700" baseline="-25000" dirty="0" smtClean="0"/>
              <a:t>k</a:t>
            </a:r>
            <a:r>
              <a:rPr lang="en-US" sz="2700" dirty="0" smtClean="0"/>
              <a:t>(x)- f</a:t>
            </a:r>
            <a:r>
              <a:rPr lang="ru-RU" sz="2700" baseline="-25000" dirty="0" smtClean="0"/>
              <a:t> </a:t>
            </a:r>
            <a:r>
              <a:rPr lang="en-US" sz="2700" baseline="-25000" dirty="0" smtClean="0"/>
              <a:t>k+1</a:t>
            </a:r>
            <a:r>
              <a:rPr lang="en-US" sz="2700" dirty="0" smtClean="0"/>
              <a:t>(x) </a:t>
            </a:r>
            <a:r>
              <a:rPr lang="uk-UA" sz="2700" dirty="0" smtClean="0"/>
              <a:t>, тобто</a:t>
            </a:r>
            <a:r>
              <a:rPr lang="ru-RU" sz="2700" dirty="0" smtClean="0"/>
              <a:t> </a:t>
            </a:r>
            <a:r>
              <a:rPr lang="ru-RU" sz="2700" i="1" dirty="0" err="1" smtClean="0"/>
              <a:t>f</a:t>
            </a:r>
            <a:r>
              <a:rPr lang="ru-RU" sz="2700" i="1" baseline="-25000" dirty="0" err="1" smtClean="0"/>
              <a:t>k</a:t>
            </a:r>
            <a:r>
              <a:rPr lang="ru-RU" sz="2700" baseline="-25000" dirty="0" smtClean="0"/>
              <a:t> + 1</a:t>
            </a:r>
            <a:r>
              <a:rPr lang="ru-RU" sz="2700" dirty="0" smtClean="0"/>
              <a:t> — </a:t>
            </a:r>
            <a:r>
              <a:rPr lang="uk-UA" sz="2700" dirty="0" smtClean="0"/>
              <a:t>це взята з протилежним знаком остача від ділення </a:t>
            </a:r>
            <a:r>
              <a:rPr lang="uk-UA" sz="2700" i="1" dirty="0" err="1" smtClean="0"/>
              <a:t>f</a:t>
            </a:r>
            <a:r>
              <a:rPr lang="uk-UA" sz="2700" i="1" baseline="-25000" dirty="0" err="1" smtClean="0"/>
              <a:t>k</a:t>
            </a:r>
            <a:r>
              <a:rPr lang="uk-UA" sz="2700" baseline="-25000" dirty="0" smtClean="0"/>
              <a:t> − 1</a:t>
            </a:r>
            <a:r>
              <a:rPr lang="uk-UA" sz="2700" dirty="0" smtClean="0"/>
              <a:t> на </a:t>
            </a:r>
            <a:r>
              <a:rPr lang="uk-UA" sz="2700" i="1" dirty="0" err="1" smtClean="0"/>
              <a:t>f</a:t>
            </a:r>
            <a:r>
              <a:rPr lang="uk-UA" sz="2700" i="1" baseline="-25000" dirty="0" err="1" smtClean="0"/>
              <a:t>k</a:t>
            </a:r>
            <a:r>
              <a:rPr lang="uk-UA" sz="2700" dirty="0" smtClean="0"/>
              <a:t>.</a:t>
            </a:r>
          </a:p>
          <a:p>
            <a:pPr marL="514350" indent="-514350" algn="just"/>
            <a:r>
              <a:rPr lang="uk-UA" sz="2700" dirty="0" smtClean="0"/>
              <a:t>Останній крок повторюється до отримання нульового многочлена. Ряд Штурма утворюють всі ненульові многочлени </a:t>
            </a:r>
            <a:r>
              <a:rPr lang="uk-UA" sz="2700" i="1" dirty="0" err="1" smtClean="0"/>
              <a:t>f</a:t>
            </a:r>
            <a:r>
              <a:rPr lang="uk-UA" sz="2700" i="1" baseline="-25000" dirty="0" err="1" smtClean="0"/>
              <a:t>k</a:t>
            </a:r>
            <a:r>
              <a:rPr lang="uk-UA" sz="2700" dirty="0" smtClean="0"/>
              <a:t>.</a:t>
            </a:r>
            <a:endParaRPr lang="uk-UA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7" y="1000108"/>
            <a:ext cx="85011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dirty="0" smtClean="0"/>
              <a:t>W(x1</a:t>
            </a:r>
            <a:r>
              <a:rPr lang="en-US" sz="2700" dirty="0" smtClean="0"/>
              <a:t>)–W(x2</a:t>
            </a:r>
            <a:r>
              <a:rPr lang="en-US" sz="2700" dirty="0" smtClean="0"/>
              <a:t>) =k – </a:t>
            </a:r>
            <a:r>
              <a:rPr lang="uk-UA" sz="2700" dirty="0" smtClean="0"/>
              <a:t>кількість дійсних коренів  рівняння на проміжку від х1 до х2,</a:t>
            </a:r>
          </a:p>
          <a:p>
            <a:pPr algn="just"/>
            <a:r>
              <a:rPr lang="en-US" sz="2700" dirty="0" smtClean="0"/>
              <a:t>W(x) – </a:t>
            </a:r>
            <a:r>
              <a:rPr lang="uk-UA" sz="2700" dirty="0" smtClean="0"/>
              <a:t>кількість змін знаку з “+” на “-” та навпаки від </a:t>
            </a:r>
            <a:r>
              <a:rPr lang="en-US" sz="2700" dirty="0" smtClean="0"/>
              <a:t> f0(x) </a:t>
            </a:r>
            <a:r>
              <a:rPr lang="ru-RU" sz="2700" dirty="0" smtClean="0"/>
              <a:t>до </a:t>
            </a:r>
            <a:r>
              <a:rPr lang="en-US" sz="2700" dirty="0" smtClean="0"/>
              <a:t>fn(x)</a:t>
            </a:r>
            <a:r>
              <a:rPr lang="ru-RU" sz="2700" dirty="0" smtClean="0"/>
              <a:t>.</a:t>
            </a:r>
          </a:p>
          <a:p>
            <a:pPr algn="just"/>
            <a:r>
              <a:rPr lang="ru-RU" sz="2700" dirty="0" smtClean="0"/>
              <a:t>Шляхом</a:t>
            </a:r>
            <a:r>
              <a:rPr lang="uk-UA" sz="2700" dirty="0" smtClean="0"/>
              <a:t> зменшення інтервалу (х1;х2) можна знайти більш точне значення кореня рівняння</a:t>
            </a:r>
          </a:p>
          <a:p>
            <a:pPr algn="just"/>
            <a:r>
              <a:rPr lang="uk-UA" sz="2700" dirty="0" smtClean="0"/>
              <a:t>Програмно функція знаходження коренів  найкраще реалізується за допомогою рекурсивної функції, де проміжок (х1;х2) ділиться на 2 рівні частини до того моменту поки не буде знайдена необхідна точність</a:t>
            </a:r>
            <a:endParaRPr lang="ru-R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928670"/>
            <a:ext cx="2146742" cy="22313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700" i="1" dirty="0" smtClean="0"/>
              <a:t>Приклад</a:t>
            </a:r>
            <a:r>
              <a:rPr lang="uk-UA" i="1" dirty="0" smtClean="0"/>
              <a:t>:</a:t>
            </a:r>
          </a:p>
          <a:p>
            <a:r>
              <a:rPr lang="en-US" sz="2800" i="1" dirty="0" smtClean="0"/>
              <a:t>x</a:t>
            </a:r>
            <a:r>
              <a:rPr lang="en-US" sz="2800" i="1" baseline="30000" dirty="0" smtClean="0"/>
              <a:t>2</a:t>
            </a:r>
            <a:r>
              <a:rPr lang="en-US" sz="2800" i="1" dirty="0" smtClean="0"/>
              <a:t>+4x-1=0</a:t>
            </a:r>
          </a:p>
          <a:p>
            <a:r>
              <a:rPr lang="en-US" sz="2800" i="1" dirty="0" smtClean="0"/>
              <a:t>f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)=</a:t>
            </a:r>
            <a:r>
              <a:rPr lang="en-US" sz="2800" i="1" dirty="0" smtClean="0"/>
              <a:t>x</a:t>
            </a:r>
            <a:r>
              <a:rPr lang="en-US" sz="2800" i="1" baseline="30000" dirty="0" smtClean="0"/>
              <a:t>2</a:t>
            </a:r>
            <a:r>
              <a:rPr lang="en-US" sz="2800" i="1" dirty="0" smtClean="0"/>
              <a:t>+4x-1</a:t>
            </a:r>
            <a:endParaRPr lang="en-US" sz="2800" i="1" dirty="0" smtClean="0"/>
          </a:p>
          <a:p>
            <a:r>
              <a:rPr lang="en-US" sz="2800" i="1" dirty="0" smtClean="0"/>
              <a:t>f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)=2x+4</a:t>
            </a:r>
          </a:p>
          <a:p>
            <a:r>
              <a:rPr lang="en-US" sz="2800" i="1" dirty="0" smtClean="0"/>
              <a:t>f</a:t>
            </a:r>
            <a:r>
              <a:rPr lang="en-US" sz="2800" dirty="0" smtClean="0"/>
              <a:t>2(x)=5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728" y="3214686"/>
          <a:ext cx="6096000" cy="2966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f</a:t>
                      </a:r>
                      <a:r>
                        <a:rPr lang="en-US" sz="1800" baseline="-25000" dirty="0" smtClean="0"/>
                        <a:t>0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i="1" dirty="0" smtClean="0"/>
                        <a:t>x</a:t>
                      </a:r>
                      <a:r>
                        <a:rPr lang="en-US" sz="180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f</a:t>
                      </a:r>
                      <a:r>
                        <a:rPr lang="en-US" sz="1800" i="0" baseline="-25000" dirty="0" smtClean="0"/>
                        <a:t>1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i="1" dirty="0" smtClean="0"/>
                        <a:t>x</a:t>
                      </a:r>
                      <a:r>
                        <a:rPr lang="en-US" sz="180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f</a:t>
                      </a:r>
                      <a:r>
                        <a:rPr lang="en-US" sz="1800" i="0" baseline="-25000" dirty="0" smtClean="0"/>
                        <a:t>2</a:t>
                      </a:r>
                      <a:r>
                        <a:rPr lang="en-US" sz="1800" dirty="0" smtClean="0"/>
                        <a:t>(</a:t>
                      </a:r>
                      <a:r>
                        <a:rPr lang="en-US" sz="1800" i="1" dirty="0" smtClean="0"/>
                        <a:t>x</a:t>
                      </a:r>
                      <a:r>
                        <a:rPr lang="en-US" sz="180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W(x)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6215082"/>
            <a:ext cx="8032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Один із коренів рівняння знаходиться в (-4;-4,5)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6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/>
              <a:t>Програмна реалізація алгоритму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stdlib.h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conio.h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math.h</a:t>
            </a:r>
            <a:r>
              <a:rPr lang="en-US" sz="2400" dirty="0" smtClean="0"/>
              <a:t>&gt;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el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n;</a:t>
            </a:r>
          </a:p>
          <a:p>
            <a:r>
              <a:rPr lang="en-US" sz="2400" dirty="0" smtClean="0"/>
              <a:t> float *a;</a:t>
            </a:r>
          </a:p>
          <a:p>
            <a:r>
              <a:rPr lang="en-US" sz="2400" dirty="0" smtClean="0"/>
              <a:t>} EL;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st</a:t>
            </a:r>
            <a:endParaRPr lang="en-US" sz="2400" dirty="0" smtClean="0"/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 EL p;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 err="1" smtClean="0"/>
              <a:t>st</a:t>
            </a:r>
            <a:r>
              <a:rPr lang="en-US" sz="2400" dirty="0" smtClean="0"/>
              <a:t> *</a:t>
            </a:r>
            <a:r>
              <a:rPr lang="en-US" sz="2400" dirty="0" err="1" smtClean="0"/>
              <a:t>ps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} STACK;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00108"/>
            <a:ext cx="8858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void Add(STACK**,EL</a:t>
            </a:r>
            <a:r>
              <a:rPr lang="sv-SE" sz="2400" dirty="0" smtClean="0"/>
              <a:t>);</a:t>
            </a:r>
            <a:r>
              <a:rPr lang="uk-UA" sz="2400" dirty="0" smtClean="0"/>
              <a:t>		//функції опрацювання стеку</a:t>
            </a:r>
            <a:endParaRPr lang="sv-SE" sz="2400" dirty="0" smtClean="0"/>
          </a:p>
          <a:p>
            <a:r>
              <a:rPr lang="sv-SE" sz="2400" dirty="0" smtClean="0"/>
              <a:t>void </a:t>
            </a:r>
            <a:r>
              <a:rPr lang="sv-SE" sz="2400" dirty="0" smtClean="0"/>
              <a:t>Del(STACK</a:t>
            </a:r>
            <a:r>
              <a:rPr lang="sv-SE" sz="2400" dirty="0" smtClean="0"/>
              <a:t>**);</a:t>
            </a:r>
            <a:r>
              <a:rPr lang="uk-UA" sz="2400" dirty="0" smtClean="0"/>
              <a:t>			</a:t>
            </a:r>
            <a:endParaRPr lang="sv-SE" sz="2400" dirty="0" smtClean="0"/>
          </a:p>
          <a:p>
            <a:r>
              <a:rPr lang="sv-SE" sz="2400" dirty="0" smtClean="0"/>
              <a:t>EL </a:t>
            </a:r>
            <a:r>
              <a:rPr lang="sv-SE" sz="2400" dirty="0" smtClean="0"/>
              <a:t>proizv(EL</a:t>
            </a:r>
            <a:r>
              <a:rPr lang="sv-SE" sz="2400" dirty="0" smtClean="0"/>
              <a:t>);</a:t>
            </a:r>
            <a:r>
              <a:rPr lang="uk-UA" sz="2400" dirty="0" smtClean="0"/>
              <a:t>			//знаходження похідної</a:t>
            </a:r>
            <a:endParaRPr lang="sv-SE" sz="2400" dirty="0" smtClean="0"/>
          </a:p>
          <a:p>
            <a:r>
              <a:rPr lang="sv-SE" sz="2400" dirty="0" smtClean="0"/>
              <a:t>EL </a:t>
            </a:r>
            <a:r>
              <a:rPr lang="sv-SE" sz="2400" dirty="0" smtClean="0"/>
              <a:t>delen(EL,EL</a:t>
            </a:r>
            <a:r>
              <a:rPr lang="sv-SE" sz="2400" dirty="0" smtClean="0"/>
              <a:t>);</a:t>
            </a:r>
            <a:r>
              <a:rPr lang="uk-UA" sz="2400" dirty="0" smtClean="0"/>
              <a:t>			//знаходження остачі від 						//ділення</a:t>
            </a:r>
            <a:endParaRPr lang="sv-SE" sz="2400" dirty="0" smtClean="0"/>
          </a:p>
          <a:p>
            <a:r>
              <a:rPr lang="sv-SE" sz="2400" dirty="0" smtClean="0"/>
              <a:t>int </a:t>
            </a:r>
            <a:r>
              <a:rPr lang="sv-SE" sz="2400" dirty="0" smtClean="0"/>
              <a:t>sps(STACK*,float</a:t>
            </a:r>
            <a:r>
              <a:rPr lang="sv-SE" sz="2400" dirty="0" smtClean="0"/>
              <a:t>);</a:t>
            </a:r>
            <a:r>
              <a:rPr lang="uk-UA" sz="2400" dirty="0" smtClean="0"/>
              <a:t>		//кількість змін знаку</a:t>
            </a:r>
            <a:endParaRPr lang="sv-SE" sz="2400" dirty="0" smtClean="0"/>
          </a:p>
          <a:p>
            <a:r>
              <a:rPr lang="sv-SE" sz="2400" dirty="0" smtClean="0"/>
              <a:t>void </a:t>
            </a:r>
            <a:r>
              <a:rPr lang="sv-SE" sz="2400" dirty="0" smtClean="0"/>
              <a:t>find(STACK*,float,float,int</a:t>
            </a:r>
            <a:r>
              <a:rPr lang="sv-SE" sz="2400" dirty="0" smtClean="0"/>
              <a:t>);</a:t>
            </a:r>
            <a:r>
              <a:rPr lang="uk-UA" sz="2400" dirty="0" smtClean="0"/>
              <a:t>	//пошук коренів</a:t>
            </a:r>
          </a:p>
          <a:p>
            <a:r>
              <a:rPr lang="sv-SE" sz="2400" dirty="0" smtClean="0"/>
              <a:t>void </a:t>
            </a:r>
            <a:r>
              <a:rPr lang="sv-SE" sz="2400" dirty="0" smtClean="0"/>
              <a:t>main()</a:t>
            </a:r>
          </a:p>
          <a:p>
            <a:r>
              <a:rPr lang="sv-SE" sz="2400" dirty="0" smtClean="0"/>
              <a:t>{</a:t>
            </a:r>
          </a:p>
          <a:p>
            <a:r>
              <a:rPr lang="sv-SE" sz="2400" dirty="0" smtClean="0"/>
              <a:t> clrscr();</a:t>
            </a:r>
          </a:p>
          <a:p>
            <a:r>
              <a:rPr lang="sv-SE" sz="2400" dirty="0" smtClean="0"/>
              <a:t> STACK *F=NULL;</a:t>
            </a:r>
          </a:p>
          <a:p>
            <a:r>
              <a:rPr lang="sv-SE" sz="2400" dirty="0" smtClean="0"/>
              <a:t> int </a:t>
            </a:r>
            <a:r>
              <a:rPr lang="sv-SE" sz="2400" dirty="0" smtClean="0"/>
              <a:t>n,i,tochn=-1;</a:t>
            </a:r>
            <a:endParaRPr lang="sv-SE" sz="2400" dirty="0" smtClean="0"/>
          </a:p>
          <a:p>
            <a:r>
              <a:rPr lang="sv-SE" sz="2400" dirty="0" smtClean="0"/>
              <a:t> EL A;</a:t>
            </a:r>
          </a:p>
          <a:p>
            <a:r>
              <a:rPr lang="sv-SE" sz="2400" dirty="0" smtClean="0"/>
              <a:t> printf("max stepin=");</a:t>
            </a:r>
          </a:p>
          <a:p>
            <a:r>
              <a:rPr lang="sv-SE" sz="2400" dirty="0" smtClean="0"/>
              <a:t> scanf("%d",&amp;A.n</a:t>
            </a:r>
            <a:r>
              <a:rPr lang="sv-SE" sz="2400" dirty="0" smtClean="0"/>
              <a:t>);</a:t>
            </a: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857232"/>
            <a:ext cx="864399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A.a</a:t>
            </a:r>
            <a:r>
              <a:rPr lang="en-US" sz="2400" dirty="0" smtClean="0"/>
              <a:t>=(float*)</a:t>
            </a:r>
            <a:r>
              <a:rPr lang="en-US" sz="2400" dirty="0" err="1" smtClean="0"/>
              <a:t>calloc</a:t>
            </a:r>
            <a:r>
              <a:rPr lang="en-US" sz="2400" dirty="0" smtClean="0"/>
              <a:t>(A.n+1,sizeof(float));</a:t>
            </a:r>
          </a:p>
          <a:p>
            <a:r>
              <a:rPr lang="en-US" sz="2400" dirty="0" smtClean="0"/>
              <a:t> 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=0;i&lt;=</a:t>
            </a:r>
            <a:r>
              <a:rPr lang="en-US" sz="2400" dirty="0" err="1" smtClean="0"/>
              <a:t>A.n;i</a:t>
            </a:r>
            <a:r>
              <a:rPr lang="en-US" sz="2400" dirty="0" smtClean="0"/>
              <a:t>++)</a:t>
            </a:r>
          </a:p>
          <a:p>
            <a:r>
              <a:rPr lang="en-US" sz="2400" dirty="0" smtClean="0"/>
              <a:t>  </a:t>
            </a:r>
            <a:r>
              <a:rPr lang="en-US" sz="2400" dirty="0" smtClean="0"/>
              <a:t>{</a:t>
            </a:r>
            <a:r>
              <a:rPr lang="uk-UA" sz="2400" dirty="0" smtClean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printf</a:t>
            </a:r>
            <a:r>
              <a:rPr lang="en-US" sz="2400" dirty="0" smtClean="0"/>
              <a:t>("%d ",</a:t>
            </a:r>
            <a:r>
              <a:rPr lang="en-US" sz="2400" dirty="0" err="1" smtClean="0"/>
              <a:t>i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   </a:t>
            </a:r>
            <a:r>
              <a:rPr lang="uk-UA" sz="2400" dirty="0" smtClean="0"/>
              <a:t>    </a:t>
            </a:r>
            <a:r>
              <a:rPr lang="en-US" sz="2400" dirty="0" err="1" smtClean="0"/>
              <a:t>scanf</a:t>
            </a:r>
            <a:r>
              <a:rPr lang="en-US" sz="2400" dirty="0" smtClean="0"/>
              <a:t>("%</a:t>
            </a:r>
            <a:r>
              <a:rPr lang="en-US" sz="2400" dirty="0" err="1" smtClean="0"/>
              <a:t>f",&amp;A.a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]);  </a:t>
            </a:r>
            <a:r>
              <a:rPr lang="en-US" sz="2400" dirty="0" smtClean="0"/>
              <a:t>}</a:t>
            </a:r>
          </a:p>
          <a:p>
            <a:r>
              <a:rPr lang="en-US" sz="2400" dirty="0" smtClean="0"/>
              <a:t> Add(&amp;F,A</a:t>
            </a:r>
            <a:r>
              <a:rPr lang="en-US" sz="2400" dirty="0" smtClean="0"/>
              <a:t>);</a:t>
            </a:r>
            <a:endParaRPr lang="uk-UA" sz="2400" dirty="0" smtClean="0"/>
          </a:p>
          <a:p>
            <a:r>
              <a:rPr lang="en-US" sz="2400" dirty="0" smtClean="0"/>
              <a:t>Add(&amp;</a:t>
            </a:r>
            <a:r>
              <a:rPr lang="en-US" sz="2400" dirty="0" err="1" smtClean="0"/>
              <a:t>F,proizv</a:t>
            </a:r>
            <a:r>
              <a:rPr lang="en-US" sz="2400" dirty="0" smtClean="0"/>
              <a:t>(F-&gt;p));</a:t>
            </a:r>
          </a:p>
          <a:p>
            <a:r>
              <a:rPr lang="en-US" sz="2400" dirty="0" smtClean="0"/>
              <a:t> while (F-&gt;</a:t>
            </a:r>
            <a:r>
              <a:rPr lang="en-US" sz="2400" dirty="0" err="1" smtClean="0"/>
              <a:t>p.n</a:t>
            </a:r>
            <a:r>
              <a:rPr lang="en-US" sz="2400" dirty="0" smtClean="0"/>
              <a:t>&gt;0)</a:t>
            </a:r>
            <a:r>
              <a:rPr lang="uk-UA" sz="2400" dirty="0" smtClean="0"/>
              <a:t>	</a:t>
            </a:r>
            <a:r>
              <a:rPr lang="en-US" sz="2400" dirty="0" smtClean="0"/>
              <a:t>Add</a:t>
            </a:r>
            <a:r>
              <a:rPr lang="en-US" sz="2400" dirty="0" smtClean="0"/>
              <a:t>(&amp;</a:t>
            </a:r>
            <a:r>
              <a:rPr lang="en-US" sz="2400" dirty="0" err="1" smtClean="0"/>
              <a:t>F,delen</a:t>
            </a:r>
            <a:r>
              <a:rPr lang="en-US" sz="2400" dirty="0" smtClean="0"/>
              <a:t>(F-&gt;</a:t>
            </a:r>
            <a:r>
              <a:rPr lang="en-US" sz="2400" dirty="0" err="1" smtClean="0"/>
              <a:t>p,F</a:t>
            </a:r>
            <a:r>
              <a:rPr lang="en-US" sz="2400" dirty="0" smtClean="0"/>
              <a:t>-&gt;</a:t>
            </a:r>
            <a:r>
              <a:rPr lang="en-US" sz="2400" dirty="0" err="1" smtClean="0"/>
              <a:t>ps</a:t>
            </a:r>
            <a:r>
              <a:rPr lang="en-US" sz="2400" dirty="0" smtClean="0"/>
              <a:t>-&gt;p));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</a:t>
            </a:r>
            <a:r>
              <a:rPr lang="en-US" sz="2400" dirty="0" err="1" smtClean="0"/>
              <a:t>tochn</a:t>
            </a:r>
            <a:r>
              <a:rPr lang="en-US" sz="2400" dirty="0" smtClean="0"/>
              <a:t>=");</a:t>
            </a:r>
          </a:p>
          <a:p>
            <a:r>
              <a:rPr lang="en-US" sz="2400" dirty="0" smtClean="0"/>
              <a:t> while (</a:t>
            </a:r>
            <a:r>
              <a:rPr lang="en-US" sz="2400" dirty="0" err="1" smtClean="0"/>
              <a:t>tochn</a:t>
            </a:r>
            <a:r>
              <a:rPr lang="en-US" sz="2400" dirty="0" smtClean="0"/>
              <a:t>&lt;0 || </a:t>
            </a:r>
            <a:r>
              <a:rPr lang="en-US" sz="2400" dirty="0" err="1" smtClean="0"/>
              <a:t>tochn</a:t>
            </a:r>
            <a:r>
              <a:rPr lang="en-US" sz="2400" dirty="0" smtClean="0"/>
              <a:t>&gt;6</a:t>
            </a:r>
            <a:r>
              <a:rPr lang="en-US" sz="2400" dirty="0" smtClean="0"/>
              <a:t>)</a:t>
            </a:r>
            <a:r>
              <a:rPr lang="uk-UA" sz="2400" dirty="0" smtClean="0"/>
              <a:t>	</a:t>
            </a:r>
            <a:endParaRPr lang="uk-UA" sz="2400" dirty="0" smtClean="0"/>
          </a:p>
          <a:p>
            <a:r>
              <a:rPr lang="uk-UA" sz="2400" dirty="0" smtClean="0"/>
              <a:t>    </a:t>
            </a:r>
            <a:r>
              <a:rPr lang="en-US" sz="2400" dirty="0" err="1" smtClean="0"/>
              <a:t>tochn</a:t>
            </a:r>
            <a:r>
              <a:rPr lang="en-US" sz="2400" dirty="0" smtClean="0"/>
              <a:t>=</a:t>
            </a:r>
            <a:r>
              <a:rPr lang="en-US" sz="2400" dirty="0" err="1" smtClean="0"/>
              <a:t>getch</a:t>
            </a:r>
            <a:r>
              <a:rPr lang="en-US" sz="2400" dirty="0" smtClean="0"/>
              <a:t>()-48;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("%d\</a:t>
            </a:r>
            <a:r>
              <a:rPr lang="en-US" sz="2400" dirty="0" err="1" smtClean="0"/>
              <a:t>n",tochn</a:t>
            </a:r>
            <a:r>
              <a:rPr lang="en-US" sz="2400" dirty="0" smtClean="0"/>
              <a:t>);</a:t>
            </a:r>
            <a:endParaRPr lang="uk-UA" sz="2400" dirty="0" smtClean="0"/>
          </a:p>
          <a:p>
            <a:r>
              <a:rPr lang="en-US" sz="2400" dirty="0" smtClean="0"/>
              <a:t>find(F,-50,50,tochn);</a:t>
            </a:r>
          </a:p>
          <a:p>
            <a:r>
              <a:rPr lang="en-US" sz="2400" dirty="0" smtClean="0"/>
              <a:t> while (F!=NULL)   Del(&amp;F);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if (</a:t>
            </a:r>
            <a:r>
              <a:rPr lang="en-US" sz="2400" dirty="0" err="1" smtClean="0"/>
              <a:t>sps</a:t>
            </a:r>
            <a:r>
              <a:rPr lang="en-US" sz="2400" dirty="0" smtClean="0"/>
              <a:t>(&amp;F,50)!=</a:t>
            </a:r>
            <a:r>
              <a:rPr lang="en-US" sz="2400" dirty="0" err="1" smtClean="0"/>
              <a:t>sps</a:t>
            </a:r>
            <a:r>
              <a:rPr lang="en-US" sz="2400" dirty="0" smtClean="0"/>
              <a:t>(&amp;F,-50)) </a:t>
            </a:r>
            <a:r>
              <a:rPr lang="en-US" sz="2400" dirty="0" err="1" smtClean="0"/>
              <a:t>printf</a:t>
            </a:r>
            <a:r>
              <a:rPr lang="en-US" sz="2400" dirty="0" smtClean="0"/>
              <a:t>("\</a:t>
            </a:r>
            <a:r>
              <a:rPr lang="en-US" sz="2400" dirty="0" err="1" smtClean="0"/>
              <a:t>nplus</a:t>
            </a:r>
            <a:r>
              <a:rPr lang="en-US" sz="2400" dirty="0" smtClean="0"/>
              <a:t>/minus %.*</a:t>
            </a:r>
            <a:r>
              <a:rPr lang="en-US" sz="2400" dirty="0" err="1" smtClean="0"/>
              <a:t>f",tochn,pow</a:t>
            </a:r>
            <a:r>
              <a:rPr lang="en-US" sz="2400" dirty="0" smtClean="0"/>
              <a:t>(0.1,tochn));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getch</a:t>
            </a:r>
            <a:r>
              <a:rPr lang="en-US" sz="2400" dirty="0" smtClean="0"/>
              <a:t>();</a:t>
            </a:r>
          </a:p>
          <a:p>
            <a:r>
              <a:rPr lang="en-US" sz="2400" dirty="0" smtClean="0"/>
              <a:t>}</a:t>
            </a:r>
            <a:endParaRPr lang="uk-UA" sz="2400" dirty="0" smtClean="0"/>
          </a:p>
          <a:p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857232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 </a:t>
            </a:r>
            <a:r>
              <a:rPr lang="uk-UA" sz="2400" dirty="0" smtClean="0"/>
              <a:t>Функції для роботи зі стеком</a:t>
            </a:r>
            <a:endParaRPr lang="en-US" sz="2400" dirty="0" smtClean="0"/>
          </a:p>
          <a:p>
            <a:r>
              <a:rPr lang="en-US" sz="2400" dirty="0" smtClean="0"/>
              <a:t>void Add(STACK **</a:t>
            </a:r>
            <a:r>
              <a:rPr lang="en-US" sz="2400" dirty="0" err="1" smtClean="0"/>
              <a:t>p,EL</a:t>
            </a:r>
            <a:r>
              <a:rPr lang="en-US" sz="2400" dirty="0" smtClean="0"/>
              <a:t> w)</a:t>
            </a:r>
          </a:p>
          <a:p>
            <a:r>
              <a:rPr lang="en-US" sz="2400" dirty="0" smtClean="0"/>
              <a:t>{</a:t>
            </a:r>
            <a:r>
              <a:rPr lang="uk-UA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STACK *q;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q</a:t>
            </a:r>
            <a:r>
              <a:rPr lang="en-US" sz="2400" dirty="0" smtClean="0"/>
              <a:t>=(</a:t>
            </a:r>
            <a:r>
              <a:rPr lang="en-US" sz="2400" dirty="0" err="1" smtClean="0"/>
              <a:t>st</a:t>
            </a:r>
            <a:r>
              <a:rPr lang="en-US" sz="2400" dirty="0" smtClean="0"/>
              <a:t>*)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st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q-</a:t>
            </a:r>
            <a:r>
              <a:rPr lang="en-US" sz="2400" dirty="0" smtClean="0"/>
              <a:t>&gt;</a:t>
            </a:r>
            <a:r>
              <a:rPr lang="en-US" sz="2400" dirty="0" err="1" smtClean="0"/>
              <a:t>ps</a:t>
            </a:r>
            <a:r>
              <a:rPr lang="en-US" sz="2400" dirty="0" smtClean="0"/>
              <a:t>=*p;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q-</a:t>
            </a:r>
            <a:r>
              <a:rPr lang="en-US" sz="2400" dirty="0" smtClean="0"/>
              <a:t>&gt;p=w;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*</a:t>
            </a:r>
            <a:r>
              <a:rPr lang="en-US" sz="2400" dirty="0" smtClean="0"/>
              <a:t>p=q</a:t>
            </a:r>
            <a:r>
              <a:rPr lang="en-US" sz="2400" dirty="0" smtClean="0"/>
              <a:t>;</a:t>
            </a:r>
            <a:r>
              <a:rPr lang="uk-UA" sz="2400" dirty="0" smtClean="0"/>
              <a:t>  </a:t>
            </a:r>
            <a:r>
              <a:rPr lang="en-US" sz="2400" dirty="0" smtClean="0"/>
              <a:t>}</a:t>
            </a:r>
            <a:endParaRPr lang="en-US" sz="2400" dirty="0" smtClean="0"/>
          </a:p>
          <a:p>
            <a:endParaRPr lang="uk-UA" sz="2400" dirty="0" smtClean="0"/>
          </a:p>
          <a:p>
            <a:r>
              <a:rPr lang="en-US" sz="2400" dirty="0" smtClean="0"/>
              <a:t>void </a:t>
            </a:r>
            <a:r>
              <a:rPr lang="en-US" sz="2400" dirty="0" smtClean="0"/>
              <a:t>Del(STACK **p)</a:t>
            </a:r>
          </a:p>
          <a:p>
            <a:r>
              <a:rPr lang="en-US" sz="2400" dirty="0" smtClean="0"/>
              <a:t>{</a:t>
            </a:r>
            <a:r>
              <a:rPr lang="uk-UA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STACK *q;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q</a:t>
            </a:r>
            <a:r>
              <a:rPr lang="en-US" sz="2400" dirty="0" smtClean="0"/>
              <a:t>=*p;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*</a:t>
            </a:r>
            <a:r>
              <a:rPr lang="en-US" sz="2400" dirty="0" smtClean="0"/>
              <a:t>p=q-&gt;</a:t>
            </a:r>
            <a:r>
              <a:rPr lang="en-US" sz="2400" dirty="0" err="1" smtClean="0"/>
              <a:t>ps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free</a:t>
            </a:r>
            <a:r>
              <a:rPr lang="en-US" sz="2400" dirty="0" smtClean="0"/>
              <a:t>((q-&gt;p).a);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  </a:t>
            </a:r>
            <a:r>
              <a:rPr lang="en-US" sz="2400" dirty="0" smtClean="0"/>
              <a:t>free(q);</a:t>
            </a:r>
            <a:r>
              <a:rPr lang="uk-UA" sz="2400" dirty="0" smtClean="0"/>
              <a:t>  </a:t>
            </a:r>
            <a:r>
              <a:rPr lang="en-US" sz="2400" dirty="0" smtClean="0"/>
              <a:t>}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</a:t>
            </a:r>
            <a:r>
              <a:rPr lang="uk-UA" sz="2400" dirty="0" smtClean="0"/>
              <a:t>Функція знаходження похідної</a:t>
            </a:r>
            <a:endParaRPr lang="en-US" sz="2400" dirty="0" smtClean="0"/>
          </a:p>
          <a:p>
            <a:endParaRPr lang="uk-UA" sz="2400" dirty="0" smtClean="0"/>
          </a:p>
          <a:p>
            <a:r>
              <a:rPr lang="en-US" sz="2400" dirty="0" smtClean="0"/>
              <a:t>/*</a:t>
            </a:r>
            <a:r>
              <a:rPr lang="uk-UA" sz="2400" dirty="0" smtClean="0"/>
              <a:t>	Оскільки функція – поліном, то похідна суми – сума похідних, похідна кожного елементу </a:t>
            </a:r>
            <a:r>
              <a:rPr lang="en-US" sz="2400" dirty="0" smtClean="0"/>
              <a:t>a*</a:t>
            </a:r>
            <a:r>
              <a:rPr lang="en-US" sz="2400" dirty="0" err="1" smtClean="0"/>
              <a:t>x</a:t>
            </a:r>
            <a:r>
              <a:rPr lang="en-US" sz="2400" baseline="30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/>
              <a:t>- a*n*x</a:t>
            </a:r>
            <a:r>
              <a:rPr lang="en-US" sz="2400" baseline="30000" dirty="0" smtClean="0"/>
              <a:t>n-1</a:t>
            </a:r>
            <a:r>
              <a:rPr lang="uk-UA" sz="2400" dirty="0" smtClean="0"/>
              <a:t>	 </a:t>
            </a:r>
            <a:r>
              <a:rPr lang="en-US" sz="2400" dirty="0" smtClean="0"/>
              <a:t>*/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EL </a:t>
            </a:r>
            <a:r>
              <a:rPr lang="en-US" sz="2400" dirty="0" err="1" smtClean="0"/>
              <a:t>proizv</a:t>
            </a:r>
            <a:r>
              <a:rPr lang="en-US" sz="2400" dirty="0" smtClean="0"/>
              <a:t>(EL k)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 EL p;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p.n</a:t>
            </a:r>
            <a:r>
              <a:rPr lang="en-US" sz="2400" dirty="0" smtClean="0"/>
              <a:t>=k.n-1;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p.a</a:t>
            </a:r>
            <a:r>
              <a:rPr lang="en-US" sz="2400" dirty="0" smtClean="0"/>
              <a:t>=(float*)</a:t>
            </a:r>
            <a:r>
              <a:rPr lang="en-US" sz="2400" dirty="0" err="1" smtClean="0"/>
              <a:t>calloc</a:t>
            </a:r>
            <a:r>
              <a:rPr lang="en-US" sz="2400" dirty="0" smtClean="0"/>
              <a:t>(p.n+1,sizeof(float));</a:t>
            </a:r>
          </a:p>
          <a:p>
            <a:r>
              <a:rPr lang="en-US" sz="2400" dirty="0" smtClean="0"/>
              <a:t> for 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=0;i&lt;=</a:t>
            </a:r>
            <a:r>
              <a:rPr lang="en-US" sz="2400" dirty="0" err="1" smtClean="0"/>
              <a:t>p.n;i</a:t>
            </a:r>
            <a:r>
              <a:rPr lang="en-US" sz="2400" dirty="0" smtClean="0"/>
              <a:t>++)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p.a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]=</a:t>
            </a:r>
            <a:r>
              <a:rPr lang="en-US" sz="2400" dirty="0" err="1" smtClean="0"/>
              <a:t>k.a</a:t>
            </a:r>
            <a:r>
              <a:rPr lang="en-US" sz="2400" dirty="0" smtClean="0"/>
              <a:t>[i+1]*(i+1);</a:t>
            </a:r>
          </a:p>
          <a:p>
            <a:r>
              <a:rPr lang="en-US" sz="2400" dirty="0" smtClean="0"/>
              <a:t> return p;</a:t>
            </a:r>
          </a:p>
          <a:p>
            <a:r>
              <a:rPr lang="en-US" sz="2400" dirty="0" smtClean="0"/>
              <a:t>}</a:t>
            </a: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755</Words>
  <Application>Microsoft Office PowerPoint</Application>
  <PresentationFormat>Экран (4:3)</PresentationFormat>
  <Paragraphs>187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SamLab.ws</cp:lastModifiedBy>
  <cp:revision>24</cp:revision>
  <dcterms:created xsi:type="dcterms:W3CDTF">2008-11-29T08:29:16Z</dcterms:created>
  <dcterms:modified xsi:type="dcterms:W3CDTF">2008-12-03T19:18:57Z</dcterms:modified>
</cp:coreProperties>
</file>